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259" r:id="rId4"/>
    <p:sldId id="263" r:id="rId5"/>
    <p:sldId id="257" r:id="rId6"/>
    <p:sldId id="260" r:id="rId7"/>
    <p:sldId id="273" r:id="rId8"/>
    <p:sldId id="261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262" r:id="rId47"/>
    <p:sldId id="264" r:id="rId4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7CFF5-DA5E-4706-89B1-3F66306D7E7D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62332-998C-4411-A207-2F4627518EA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Cover</a:t>
            </a:r>
            <a:r>
              <a:rPr lang="fr-FR" dirty="0" smtClean="0"/>
              <a:t> Flow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62332-998C-4411-A207-2F4627518EAE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Cover</a:t>
            </a:r>
            <a:r>
              <a:rPr lang="fr-FR" dirty="0" smtClean="0"/>
              <a:t> Flow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62332-998C-4411-A207-2F4627518EAE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6.png"/><Relationship Id="rId7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6.png"/><Relationship Id="rId7" Type="http://schemas.openxmlformats.org/officeDocument/2006/relationships/image" Target="../media/image5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41.png"/><Relationship Id="rId3" Type="http://schemas.openxmlformats.org/officeDocument/2006/relationships/image" Target="../media/image16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1.png"/><Relationship Id="rId16" Type="http://schemas.openxmlformats.org/officeDocument/2006/relationships/image" Target="../media/image26.png"/><Relationship Id="rId20" Type="http://schemas.openxmlformats.org/officeDocument/2006/relationships/image" Target="../media/image32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3.png"/><Relationship Id="rId5" Type="http://schemas.openxmlformats.org/officeDocument/2006/relationships/image" Target="../media/image17.png"/><Relationship Id="rId15" Type="http://schemas.openxmlformats.org/officeDocument/2006/relationships/image" Target="../media/image29.png"/><Relationship Id="rId23" Type="http://schemas.openxmlformats.org/officeDocument/2006/relationships/image" Target="../media/image34.png"/><Relationship Id="rId28" Type="http://schemas.openxmlformats.org/officeDocument/2006/relationships/image" Target="../media/image42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39.png"/><Relationship Id="rId4" Type="http://schemas.openxmlformats.org/officeDocument/2006/relationships/image" Target="../media/image57.png"/><Relationship Id="rId9" Type="http://schemas.openxmlformats.org/officeDocument/2006/relationships/image" Target="../media/image21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37.png"/><Relationship Id="rId30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image" Target="../media/image16.png"/><Relationship Id="rId7" Type="http://schemas.openxmlformats.org/officeDocument/2006/relationships/image" Target="../media/image45.png"/><Relationship Id="rId12" Type="http://schemas.openxmlformats.org/officeDocument/2006/relationships/image" Target="../media/image51.png"/><Relationship Id="rId2" Type="http://schemas.openxmlformats.org/officeDocument/2006/relationships/image" Target="../media/image11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58.png"/><Relationship Id="rId9" Type="http://schemas.openxmlformats.org/officeDocument/2006/relationships/image" Target="../media/image48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6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61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6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61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8.png"/><Relationship Id="rId7" Type="http://schemas.openxmlformats.org/officeDocument/2006/relationships/image" Target="../media/image2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9.png"/><Relationship Id="rId7" Type="http://schemas.openxmlformats.org/officeDocument/2006/relationships/image" Target="../media/image2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57.png"/><Relationship Id="rId5" Type="http://schemas.openxmlformats.org/officeDocument/2006/relationships/image" Target="../media/image19.png"/><Relationship Id="rId10" Type="http://schemas.openxmlformats.org/officeDocument/2006/relationships/image" Target="../media/image72.png"/><Relationship Id="rId4" Type="http://schemas.openxmlformats.org/officeDocument/2006/relationships/image" Target="../media/image18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5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24.png"/><Relationship Id="rId12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80.png"/><Relationship Id="rId5" Type="http://schemas.openxmlformats.org/officeDocument/2006/relationships/image" Target="../media/image19.png"/><Relationship Id="rId10" Type="http://schemas.openxmlformats.org/officeDocument/2006/relationships/image" Target="../media/image79.png"/><Relationship Id="rId4" Type="http://schemas.openxmlformats.org/officeDocument/2006/relationships/image" Target="../media/image77.png"/><Relationship Id="rId9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6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67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77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9.png"/><Relationship Id="rId7" Type="http://schemas.openxmlformats.org/officeDocument/2006/relationships/image" Target="../media/image9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69.png"/><Relationship Id="rId7" Type="http://schemas.openxmlformats.org/officeDocument/2006/relationships/image" Target="../media/image98.png"/><Relationship Id="rId12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77.png"/><Relationship Id="rId9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69.png"/><Relationship Id="rId7" Type="http://schemas.openxmlformats.org/officeDocument/2006/relationships/image" Target="../media/image10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6.png"/><Relationship Id="rId4" Type="http://schemas.openxmlformats.org/officeDocument/2006/relationships/image" Target="../media/image77.png"/><Relationship Id="rId9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69.png"/><Relationship Id="rId7" Type="http://schemas.openxmlformats.org/officeDocument/2006/relationships/image" Target="../media/image98.png"/><Relationship Id="rId12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77.png"/><Relationship Id="rId9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69.png"/><Relationship Id="rId7" Type="http://schemas.openxmlformats.org/officeDocument/2006/relationships/image" Target="../media/image10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96.png"/><Relationship Id="rId10" Type="http://schemas.openxmlformats.org/officeDocument/2006/relationships/image" Target="../media/image111.png"/><Relationship Id="rId4" Type="http://schemas.openxmlformats.org/officeDocument/2006/relationships/image" Target="../media/image77.png"/><Relationship Id="rId9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69.png"/><Relationship Id="rId7" Type="http://schemas.openxmlformats.org/officeDocument/2006/relationships/image" Target="../media/image98.png"/><Relationship Id="rId12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77.png"/><Relationship Id="rId9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69.png"/><Relationship Id="rId7" Type="http://schemas.openxmlformats.org/officeDocument/2006/relationships/image" Target="../media/image11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96.png"/><Relationship Id="rId4" Type="http://schemas.openxmlformats.org/officeDocument/2006/relationships/image" Target="../media/image77.png"/><Relationship Id="rId9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69.png"/><Relationship Id="rId7" Type="http://schemas.openxmlformats.org/officeDocument/2006/relationships/image" Target="../media/image98.png"/><Relationship Id="rId12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77.png"/><Relationship Id="rId9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69.png"/><Relationship Id="rId7" Type="http://schemas.openxmlformats.org/officeDocument/2006/relationships/image" Target="../media/image11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96.png"/><Relationship Id="rId10" Type="http://schemas.openxmlformats.org/officeDocument/2006/relationships/image" Target="../media/image120.png"/><Relationship Id="rId4" Type="http://schemas.openxmlformats.org/officeDocument/2006/relationships/image" Target="../media/image77.png"/><Relationship Id="rId9" Type="http://schemas.openxmlformats.org/officeDocument/2006/relationships/image" Target="../media/image1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69.png"/><Relationship Id="rId7" Type="http://schemas.openxmlformats.org/officeDocument/2006/relationships/image" Target="../media/image98.png"/><Relationship Id="rId12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77.png"/><Relationship Id="rId9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69.png"/><Relationship Id="rId7" Type="http://schemas.openxmlformats.org/officeDocument/2006/relationships/image" Target="../media/image12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96.png"/><Relationship Id="rId4" Type="http://schemas.openxmlformats.org/officeDocument/2006/relationships/image" Target="../media/image77.png"/><Relationship Id="rId9" Type="http://schemas.openxmlformats.org/officeDocument/2006/relationships/image" Target="../media/image12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69.png"/><Relationship Id="rId7" Type="http://schemas.openxmlformats.org/officeDocument/2006/relationships/image" Target="../media/image98.png"/><Relationship Id="rId12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77.png"/><Relationship Id="rId9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9.png"/><Relationship Id="rId7" Type="http://schemas.openxmlformats.org/officeDocument/2006/relationships/image" Target="../media/image9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6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67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77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24.png"/><Relationship Id="rId12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80.png"/><Relationship Id="rId5" Type="http://schemas.openxmlformats.org/officeDocument/2006/relationships/image" Target="../media/image19.png"/><Relationship Id="rId10" Type="http://schemas.openxmlformats.org/officeDocument/2006/relationships/image" Target="../media/image79.png"/><Relationship Id="rId4" Type="http://schemas.openxmlformats.org/officeDocument/2006/relationships/image" Target="../media/image77.png"/><Relationship Id="rId9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9.png"/><Relationship Id="rId7" Type="http://schemas.openxmlformats.org/officeDocument/2006/relationships/image" Target="../media/image88.png"/><Relationship Id="rId12" Type="http://schemas.openxmlformats.org/officeDocument/2006/relationships/image" Target="../media/image5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127.png"/><Relationship Id="rId5" Type="http://schemas.openxmlformats.org/officeDocument/2006/relationships/image" Target="../media/image82.png"/><Relationship Id="rId10" Type="http://schemas.openxmlformats.org/officeDocument/2006/relationships/image" Target="../media/image126.png"/><Relationship Id="rId4" Type="http://schemas.openxmlformats.org/officeDocument/2006/relationships/image" Target="../media/image81.png"/><Relationship Id="rId9" Type="http://schemas.openxmlformats.org/officeDocument/2006/relationships/image" Target="../media/image12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69.png"/><Relationship Id="rId7" Type="http://schemas.openxmlformats.org/officeDocument/2006/relationships/image" Target="../media/image9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24.png"/><Relationship Id="rId5" Type="http://schemas.openxmlformats.org/officeDocument/2006/relationships/image" Target="../media/image85.png"/><Relationship Id="rId10" Type="http://schemas.openxmlformats.org/officeDocument/2006/relationships/image" Target="../media/image58.png"/><Relationship Id="rId4" Type="http://schemas.openxmlformats.org/officeDocument/2006/relationships/image" Target="../media/image84.png"/><Relationship Id="rId9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69.png"/><Relationship Id="rId7" Type="http://schemas.openxmlformats.org/officeDocument/2006/relationships/image" Target="../media/image12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24.png"/><Relationship Id="rId10" Type="http://schemas.openxmlformats.org/officeDocument/2006/relationships/image" Target="../media/image132.png"/><Relationship Id="rId4" Type="http://schemas.openxmlformats.org/officeDocument/2006/relationships/image" Target="../media/image92.png"/><Relationship Id="rId9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99592" y="620688"/>
            <a:ext cx="7702624" cy="1251570"/>
          </a:xfrm>
        </p:spPr>
        <p:txBody>
          <a:bodyPr/>
          <a:lstStyle/>
          <a:p>
            <a:r>
              <a:rPr lang="fr-FR" dirty="0" smtClean="0"/>
              <a:t>Maquettage </a:t>
            </a:r>
            <a:r>
              <a:rPr lang="fr-FR" dirty="0" err="1" smtClean="0"/>
              <a:t>Buroscope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75656" y="3356992"/>
            <a:ext cx="6368752" cy="141771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fr-FR" dirty="0" smtClean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Interactions et Personnages</a:t>
            </a:r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Formations Courtes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472" y="1124744"/>
            <a:ext cx="8669048" cy="5539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052736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916832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564904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068960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3284984"/>
            <a:ext cx="28098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4" y="3861048"/>
            <a:ext cx="6381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67902" y="4781534"/>
            <a:ext cx="562890" cy="547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32040" y="5517232"/>
            <a:ext cx="568070" cy="568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36096" y="4365104"/>
            <a:ext cx="1328468" cy="608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3610" y="1196975"/>
            <a:ext cx="7689768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068960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564904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916832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052736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268760"/>
            <a:ext cx="3571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2276872"/>
            <a:ext cx="135255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7744" y="1916832"/>
            <a:ext cx="14001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91680" y="4005064"/>
            <a:ext cx="24098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47664" y="3068960"/>
            <a:ext cx="27717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C:\Users\javier\Desktop\BUROSCOPE\Icon Mangement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27784" y="2204864"/>
            <a:ext cx="635000" cy="596900"/>
          </a:xfrm>
          <a:prstGeom prst="rect">
            <a:avLst/>
          </a:prstGeom>
          <a:noFill/>
        </p:spPr>
      </p:pic>
      <p:pic>
        <p:nvPicPr>
          <p:cNvPr id="1029" name="Picture 5" descr="C:\Users\javier\Desktop\BUROSCOPE\Icon Organisation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7584" y="2564904"/>
            <a:ext cx="723900" cy="673100"/>
          </a:xfrm>
          <a:prstGeom prst="rect">
            <a:avLst/>
          </a:prstGeom>
          <a:noFill/>
        </p:spPr>
      </p:pic>
      <p:pic>
        <p:nvPicPr>
          <p:cNvPr id="1031" name="Picture 7" descr="C:\Users\javier\Desktop\BUROSCOPE\Icon Classement Numérique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43608" y="3789040"/>
            <a:ext cx="622300" cy="5969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131840" y="3356992"/>
            <a:ext cx="6191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922114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572" y="1345035"/>
            <a:ext cx="7856856" cy="5036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068960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564904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916832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052736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1772816"/>
            <a:ext cx="154098" cy="144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1124744"/>
            <a:ext cx="32670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1700808"/>
            <a:ext cx="26003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9552" y="2636912"/>
            <a:ext cx="32956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 descr="C:\Users\javier\Desktop\BUROSCOPE\Icon Raisonnement comptabl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31640" y="1988840"/>
            <a:ext cx="762000" cy="673100"/>
          </a:xfrm>
          <a:prstGeom prst="rect">
            <a:avLst/>
          </a:prstGeom>
          <a:noFill/>
        </p:spPr>
      </p:pic>
      <p:pic>
        <p:nvPicPr>
          <p:cNvPr id="1032" name="Picture 8" descr="C:\Users\javier\Desktop\BUROSCOPE\Icon Règles comptabilité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07704" y="2924944"/>
            <a:ext cx="685800" cy="685800"/>
          </a:xfrm>
          <a:prstGeom prst="rect">
            <a:avLst/>
          </a:prstGeom>
          <a:noFill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07704" y="3933056"/>
            <a:ext cx="10953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99592" y="3573016"/>
            <a:ext cx="2933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922114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572" y="1345035"/>
            <a:ext cx="7856856" cy="5036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052736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916832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564904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068960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3212976"/>
            <a:ext cx="32670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5896" y="3789040"/>
            <a:ext cx="2762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9" descr="C:\Users\javier\Desktop\BUROSCOPE\Icon Paie et législati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32040" y="4149080"/>
            <a:ext cx="647700" cy="635000"/>
          </a:xfrm>
          <a:prstGeom prst="rect">
            <a:avLst/>
          </a:prstGeom>
          <a:noFill/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95936" y="4869160"/>
            <a:ext cx="28384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88024" y="5301208"/>
            <a:ext cx="1008112" cy="47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147248" cy="850106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80728"/>
            <a:ext cx="8348428" cy="535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890" y="908720"/>
            <a:ext cx="3265578" cy="268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908720"/>
            <a:ext cx="3154600" cy="2589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8432" y="3597716"/>
            <a:ext cx="3302884" cy="2711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4050" y="3702624"/>
            <a:ext cx="3185902" cy="2615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8424" y="3284984"/>
            <a:ext cx="6096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7704" y="1052736"/>
            <a:ext cx="1137246" cy="211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31640" y="1628800"/>
            <a:ext cx="734852" cy="18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40965" y="2132856"/>
            <a:ext cx="3761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19672" y="2636912"/>
            <a:ext cx="329908" cy="40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67744" y="2780928"/>
            <a:ext cx="356018" cy="436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71800" y="2276872"/>
            <a:ext cx="351090" cy="4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555776" y="1556792"/>
            <a:ext cx="35349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 flipH="1">
            <a:off x="3275856" y="1700808"/>
            <a:ext cx="46914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796136" y="1124744"/>
            <a:ext cx="1536898" cy="164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580112" y="1700808"/>
            <a:ext cx="490246" cy="40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940152" y="2492896"/>
            <a:ext cx="44466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flipH="1">
            <a:off x="6876256" y="2636912"/>
            <a:ext cx="43419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948264" y="1484784"/>
            <a:ext cx="67677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524328" y="2132856"/>
            <a:ext cx="44203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547664" y="3933056"/>
            <a:ext cx="1801762" cy="19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275856" y="4365104"/>
            <a:ext cx="350146" cy="350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475656" y="5517232"/>
            <a:ext cx="414742" cy="40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619672" y="4509120"/>
            <a:ext cx="699770" cy="320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699792" y="5301208"/>
            <a:ext cx="424054" cy="42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436096" y="3861048"/>
            <a:ext cx="2563762" cy="19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5292080" y="4293096"/>
            <a:ext cx="904082" cy="19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3" descr="C:\Users\javier\Desktop\BUROSCOPE\Icon Mangement.pn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5796136" y="4581128"/>
            <a:ext cx="481792" cy="452884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364088" y="5157192"/>
            <a:ext cx="920502" cy="175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5" descr="C:\Users\javier\Desktop\BUROSCOPE\Icon Organisation.png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5796136" y="5445224"/>
            <a:ext cx="414130" cy="385068"/>
          </a:xfrm>
          <a:prstGeom prst="rect">
            <a:avLst/>
          </a:prstGeom>
          <a:noFill/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6516216" y="4293096"/>
            <a:ext cx="1692720" cy="209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221313" y="4593115"/>
            <a:ext cx="470538" cy="45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6588224" y="5157192"/>
            <a:ext cx="1622622" cy="218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7" descr="C:\Users\javier\Desktop\BUROSCOPE\Icon Classement Numérique.png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7308304" y="5445224"/>
            <a:ext cx="385812" cy="3700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324515"/>
            <a:ext cx="7920880" cy="5077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2204864"/>
            <a:ext cx="3185504" cy="261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276872"/>
            <a:ext cx="3185504" cy="261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3429000"/>
            <a:ext cx="6762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672" y="2348880"/>
            <a:ext cx="1773486" cy="25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2420888"/>
            <a:ext cx="1773486" cy="25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3608" y="2790951"/>
            <a:ext cx="1800200" cy="25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71800" y="2708920"/>
            <a:ext cx="154098" cy="144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 descr="C:\Users\javier\Desktop\BUROSCOPE\Icon Raisonnement comptabl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31840" y="2708920"/>
            <a:ext cx="504056" cy="445249"/>
          </a:xfrm>
          <a:prstGeom prst="rect">
            <a:avLst/>
          </a:prstGeom>
          <a:noFill/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43608" y="3429000"/>
            <a:ext cx="2176958" cy="213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8" descr="C:\Users\javier\Desktop\BUROSCOPE\Icon Règles comptabilité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03848" y="3645024"/>
            <a:ext cx="397768" cy="397768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87624" y="4005064"/>
            <a:ext cx="1925588" cy="212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987824" y="4221088"/>
            <a:ext cx="799630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292080" y="2780928"/>
            <a:ext cx="1898154" cy="24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9" descr="C:\Users\javier\Desktop\BUROSCOPE\Icon Paie et législati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012160" y="3140968"/>
            <a:ext cx="353908" cy="346968"/>
          </a:xfrm>
          <a:prstGeom prst="rect">
            <a:avLst/>
          </a:prstGeom>
          <a:noFill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796136" y="3573016"/>
            <a:ext cx="1974354" cy="24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588224" y="3933056"/>
            <a:ext cx="576064" cy="269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48680"/>
            <a:ext cx="8274412" cy="616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1412776"/>
            <a:ext cx="19767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2636912"/>
            <a:ext cx="264795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088" y="3861048"/>
            <a:ext cx="53242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1236" y="1273027"/>
            <a:ext cx="8081528" cy="5180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844824"/>
            <a:ext cx="3265578" cy="268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2060848"/>
            <a:ext cx="1137246" cy="211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2564904"/>
            <a:ext cx="734852" cy="18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27784" y="3068960"/>
            <a:ext cx="3761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31840" y="3645024"/>
            <a:ext cx="329908" cy="40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35896" y="3284984"/>
            <a:ext cx="356018" cy="436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3995936" y="2636912"/>
            <a:ext cx="46914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419872" y="2348880"/>
            <a:ext cx="35349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211960" y="3284984"/>
            <a:ext cx="264795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228184" y="4509120"/>
            <a:ext cx="53242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372200" y="4653136"/>
            <a:ext cx="19767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16830"/>
            <a:ext cx="7632848" cy="489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javier\Desktop\BUROSCOPE\map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332656"/>
            <a:ext cx="4724050" cy="8399346"/>
          </a:xfrm>
          <a:prstGeom prst="rect">
            <a:avLst/>
          </a:prstGeom>
          <a:noFill/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2200" y="5949280"/>
            <a:ext cx="53242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2420888"/>
            <a:ext cx="513954" cy="21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1236" y="1273027"/>
            <a:ext cx="8081528" cy="5180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844824"/>
            <a:ext cx="3265578" cy="268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2060848"/>
            <a:ext cx="1137246" cy="211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2564904"/>
            <a:ext cx="734852" cy="18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27784" y="3068960"/>
            <a:ext cx="3761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31840" y="3645024"/>
            <a:ext cx="329908" cy="40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35896" y="3284984"/>
            <a:ext cx="356018" cy="436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3995936" y="2636912"/>
            <a:ext cx="46914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419872" y="2348880"/>
            <a:ext cx="35349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211960" y="3284984"/>
            <a:ext cx="264795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228184" y="4509120"/>
            <a:ext cx="53242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19256" cy="1210146"/>
          </a:xfrm>
        </p:spPr>
        <p:txBody>
          <a:bodyPr/>
          <a:lstStyle/>
          <a:p>
            <a:r>
              <a:rPr lang="fr-FR" dirty="0" smtClean="0"/>
              <a:t>Menu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7904" y="1124744"/>
            <a:ext cx="5256584" cy="1512168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algn="just">
              <a:buNone/>
            </a:pPr>
            <a:r>
              <a:rPr lang="fr-FR" dirty="0" smtClean="0"/>
              <a:t>      Bienvenue au « nom du jeu » qui te permettra de découvrir les différentes formations proposées par </a:t>
            </a:r>
            <a:r>
              <a:rPr lang="fr-FR" dirty="0" err="1" smtClean="0"/>
              <a:t>Buroscope</a:t>
            </a:r>
            <a:r>
              <a:rPr lang="fr-FR" dirty="0" smtClean="0"/>
              <a:t> et en fonction de ton profil, tu pourrais découvrir la formation qui mieux te conviendrait mais aussi des aides pour la financer. Découvrez-les!!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780928"/>
            <a:ext cx="1345102" cy="2037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4221088"/>
            <a:ext cx="1584176" cy="190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2924944"/>
            <a:ext cx="142559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C:\Users\javier\Desktop\LandsTIC moqups\12247849541307080526radacina_cursor_hand.svg.me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08104" y="4869160"/>
            <a:ext cx="191913" cy="255094"/>
          </a:xfrm>
          <a:prstGeom prst="rect">
            <a:avLst/>
          </a:prstGeom>
          <a:noFill/>
        </p:spPr>
      </p:pic>
      <p:pic>
        <p:nvPicPr>
          <p:cNvPr id="3077" name="Picture 5" descr="C:\Users\javier\Desktop\BUROSCOPE\Button play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08304" y="6165304"/>
            <a:ext cx="1375290" cy="576064"/>
          </a:xfrm>
          <a:prstGeom prst="rect">
            <a:avLst/>
          </a:prstGeom>
          <a:noFill/>
        </p:spPr>
      </p:pic>
      <p:pic>
        <p:nvPicPr>
          <p:cNvPr id="3078" name="Picture 6" descr="C:\Users\javier\Desktop\BUROSCOPE\Homme accueil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95736" y="548680"/>
            <a:ext cx="1847850" cy="2819400"/>
          </a:xfrm>
          <a:prstGeom prst="rect">
            <a:avLst/>
          </a:prstGeom>
          <a:noFill/>
        </p:spPr>
      </p:pic>
      <p:sp>
        <p:nvSpPr>
          <p:cNvPr id="13" name="Flèche courbée vers le haut 12"/>
          <p:cNvSpPr/>
          <p:nvPr/>
        </p:nvSpPr>
        <p:spPr>
          <a:xfrm>
            <a:off x="4211960" y="6165304"/>
            <a:ext cx="1080120" cy="504056"/>
          </a:xfrm>
          <a:prstGeom prst="curvedUpArrow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Flèche courbée vers le haut 13"/>
          <p:cNvSpPr/>
          <p:nvPr/>
        </p:nvSpPr>
        <p:spPr>
          <a:xfrm>
            <a:off x="3131840" y="3284984"/>
            <a:ext cx="1080120" cy="504056"/>
          </a:xfrm>
          <a:prstGeom prst="curvedUpArrow">
            <a:avLst/>
          </a:prstGeom>
          <a:ln>
            <a:headEnd type="triangle"/>
          </a:ln>
          <a:scene3d>
            <a:camera prst="orthographicFront">
              <a:rot lat="120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13106"/>
            <a:ext cx="8352928" cy="4900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 descr="C:\Users\javier\Desktop\BUROSCOPE\Homme accue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4293096"/>
            <a:ext cx="526406" cy="803176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2158" y="2348880"/>
            <a:ext cx="2175268" cy="196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47864" y="4077072"/>
            <a:ext cx="331670" cy="17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531" y="1268760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2982" y="1576449"/>
            <a:ext cx="2745082" cy="1498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1772816"/>
            <a:ext cx="561292" cy="144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3848" y="1700808"/>
            <a:ext cx="25073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63888" y="1700808"/>
            <a:ext cx="246156" cy="29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23928" y="1700808"/>
            <a:ext cx="238558" cy="292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83968" y="1700808"/>
            <a:ext cx="235664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4572000" y="1700808"/>
            <a:ext cx="312764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980728"/>
            <a:ext cx="8299750" cy="364635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1556792"/>
            <a:ext cx="1340460" cy="343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8184" y="1484784"/>
            <a:ext cx="469348" cy="53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2320" y="1484784"/>
            <a:ext cx="47392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04248" y="1484784"/>
            <a:ext cx="484416" cy="59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5576" y="1916832"/>
            <a:ext cx="31051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04048" y="2060848"/>
            <a:ext cx="34956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076056" y="2348880"/>
            <a:ext cx="3409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316416" y="3212976"/>
            <a:ext cx="6096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585674" cy="5036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980728"/>
            <a:ext cx="8299750" cy="364635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1916832"/>
            <a:ext cx="40005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95736" y="1268760"/>
            <a:ext cx="473478" cy="580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6876256" y="1340768"/>
            <a:ext cx="46914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9512" y="3429000"/>
            <a:ext cx="6762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12160" y="1844824"/>
            <a:ext cx="21431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585674" cy="5036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javier\Desktop\BUROSCOPE\Tableau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04664" y="-531440"/>
            <a:ext cx="11809312" cy="6642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73424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908720"/>
            <a:ext cx="8585200" cy="379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052736"/>
            <a:ext cx="8299750" cy="364635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1556792"/>
            <a:ext cx="576064" cy="5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à coins arrondis 12"/>
          <p:cNvSpPr/>
          <p:nvPr/>
        </p:nvSpPr>
        <p:spPr>
          <a:xfrm>
            <a:off x="1619672" y="2924944"/>
            <a:ext cx="2160240" cy="9361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1547664" y="1412776"/>
            <a:ext cx="2160240" cy="9361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5724128" y="2924944"/>
            <a:ext cx="2160240" cy="9361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5724128" y="1484784"/>
            <a:ext cx="2160240" cy="9361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6216" y="1556792"/>
            <a:ext cx="682780" cy="784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11760" y="2996952"/>
            <a:ext cx="602248" cy="736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6660232" y="3068960"/>
            <a:ext cx="62552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96136" y="3933056"/>
            <a:ext cx="21431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75656" y="2420888"/>
            <a:ext cx="23431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0152" y="2492896"/>
            <a:ext cx="15811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47664" y="3933056"/>
            <a:ext cx="22955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347864" y="1988840"/>
            <a:ext cx="19767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llipse 30"/>
          <p:cNvSpPr/>
          <p:nvPr/>
        </p:nvSpPr>
        <p:spPr>
          <a:xfrm>
            <a:off x="7596336" y="3861048"/>
            <a:ext cx="576064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052736"/>
            <a:ext cx="8299750" cy="364635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44408" y="1052736"/>
            <a:ext cx="576064" cy="5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59632" y="1412776"/>
            <a:ext cx="8096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87624" y="2492896"/>
            <a:ext cx="12001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59632" y="3501008"/>
            <a:ext cx="927348" cy="329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48064" y="1412776"/>
            <a:ext cx="1252339" cy="317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48064" y="2420888"/>
            <a:ext cx="1085081" cy="3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99592" y="1772816"/>
            <a:ext cx="20193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403648" y="2852936"/>
            <a:ext cx="781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71600" y="3789040"/>
            <a:ext cx="20002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355976" y="1772816"/>
            <a:ext cx="26955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491880" y="2852936"/>
            <a:ext cx="48196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716016" y="3140968"/>
            <a:ext cx="23526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932040" y="3789040"/>
            <a:ext cx="26289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Flèche droite 19"/>
          <p:cNvSpPr/>
          <p:nvPr/>
        </p:nvSpPr>
        <p:spPr>
          <a:xfrm>
            <a:off x="7884368" y="4005064"/>
            <a:ext cx="216024" cy="14401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6776" y="1484784"/>
            <a:ext cx="9240776" cy="40597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67936" y="1484784"/>
            <a:ext cx="576064" cy="5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5856" y="1772816"/>
            <a:ext cx="26289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2420888"/>
            <a:ext cx="793273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7544" y="2924944"/>
            <a:ext cx="7275513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1560" y="3212976"/>
            <a:ext cx="1981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lèche droite 9"/>
          <p:cNvSpPr/>
          <p:nvPr/>
        </p:nvSpPr>
        <p:spPr>
          <a:xfrm>
            <a:off x="8028384" y="4725144"/>
            <a:ext cx="216024" cy="14401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6776" y="1484784"/>
            <a:ext cx="9240776" cy="40597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67936" y="1484784"/>
            <a:ext cx="576064" cy="5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5896" y="1844824"/>
            <a:ext cx="114061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2348880"/>
            <a:ext cx="28575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7544" y="3356992"/>
            <a:ext cx="2809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55976" y="2348880"/>
            <a:ext cx="26860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27984" y="3356992"/>
            <a:ext cx="42862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9552" y="4149080"/>
            <a:ext cx="22955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91680" y="4509120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91680" y="3645024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08104" y="2708920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91680" y="2708920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08104" y="3717032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07704" y="3861048"/>
            <a:ext cx="19767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683568" y="1340768"/>
            <a:ext cx="8003232" cy="4785395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fr-FR" dirty="0" smtClean="0"/>
              <a:t>                               Demandeur d’emploi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                                            Salarié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          Entreprise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                                                                </a:t>
            </a:r>
            <a:endParaRPr lang="fr-FR" dirty="0"/>
          </a:p>
          <a:p>
            <a:pPr>
              <a:buNone/>
            </a:pPr>
            <a:endParaRPr lang="fr-FR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908720"/>
            <a:ext cx="1345102" cy="2037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8144" y="2492896"/>
            <a:ext cx="1584176" cy="190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47864" y="4221088"/>
            <a:ext cx="142559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lèche courbée vers le haut 11"/>
          <p:cNvSpPr/>
          <p:nvPr/>
        </p:nvSpPr>
        <p:spPr>
          <a:xfrm>
            <a:off x="4355976" y="2060848"/>
            <a:ext cx="1080120" cy="504056"/>
          </a:xfrm>
          <a:prstGeom prst="curvedUpArrow">
            <a:avLst/>
          </a:prstGeom>
          <a:ln>
            <a:headEnd type="triangle"/>
          </a:ln>
          <a:scene3d>
            <a:camera prst="orthographicFront">
              <a:rot lat="120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Flèche courbée vers le haut 12"/>
          <p:cNvSpPr/>
          <p:nvPr/>
        </p:nvSpPr>
        <p:spPr>
          <a:xfrm>
            <a:off x="1835696" y="5013176"/>
            <a:ext cx="1080120" cy="504056"/>
          </a:xfrm>
          <a:prstGeom prst="curvedUpArrow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6776" y="1484784"/>
            <a:ext cx="9240776" cy="40597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67936" y="1484784"/>
            <a:ext cx="576064" cy="5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9912" y="1844824"/>
            <a:ext cx="114061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2420888"/>
            <a:ext cx="26193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7544" y="3068960"/>
            <a:ext cx="48291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7544" y="3573016"/>
            <a:ext cx="6627813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3568" y="4005064"/>
            <a:ext cx="25812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lèche droite 10"/>
          <p:cNvSpPr/>
          <p:nvPr/>
        </p:nvSpPr>
        <p:spPr>
          <a:xfrm rot="10800000">
            <a:off x="8028384" y="4725144"/>
            <a:ext cx="216024" cy="14401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6776" y="1484784"/>
            <a:ext cx="9240776" cy="40597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67936" y="1484784"/>
            <a:ext cx="576064" cy="5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5896" y="1844824"/>
            <a:ext cx="114061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2348880"/>
            <a:ext cx="28575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7544" y="3356992"/>
            <a:ext cx="2809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55976" y="2348880"/>
            <a:ext cx="26860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27984" y="3356992"/>
            <a:ext cx="42862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9552" y="4149080"/>
            <a:ext cx="22955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91680" y="4509120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91680" y="3645024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08104" y="2708920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91680" y="2708920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08104" y="3717032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724128" y="3933056"/>
            <a:ext cx="19767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6776" y="1484784"/>
            <a:ext cx="9240776" cy="40597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67936" y="1484784"/>
            <a:ext cx="576064" cy="5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9912" y="1844824"/>
            <a:ext cx="114061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2348880"/>
            <a:ext cx="41624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7544" y="2924944"/>
            <a:ext cx="27622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7544" y="3429000"/>
            <a:ext cx="58769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1560" y="3789040"/>
            <a:ext cx="27527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7544" y="4221088"/>
            <a:ext cx="23907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Flèche droite 15"/>
          <p:cNvSpPr/>
          <p:nvPr/>
        </p:nvSpPr>
        <p:spPr>
          <a:xfrm rot="10800000">
            <a:off x="8028384" y="4725144"/>
            <a:ext cx="216024" cy="14401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6776" y="1484784"/>
            <a:ext cx="9240776" cy="40597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67936" y="1484784"/>
            <a:ext cx="576064" cy="5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5896" y="1844824"/>
            <a:ext cx="114061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2348880"/>
            <a:ext cx="28575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7544" y="3356992"/>
            <a:ext cx="2809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55976" y="2348880"/>
            <a:ext cx="26860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27984" y="3356992"/>
            <a:ext cx="42862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9552" y="4149080"/>
            <a:ext cx="22955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91680" y="4509120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91680" y="3645024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08104" y="2708920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91680" y="2708920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08104" y="3717032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724128" y="2852936"/>
            <a:ext cx="19767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6776" y="1484784"/>
            <a:ext cx="9240776" cy="40597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67936" y="1484784"/>
            <a:ext cx="576064" cy="5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9912" y="1844824"/>
            <a:ext cx="114061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2348880"/>
            <a:ext cx="2457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7544" y="2924944"/>
            <a:ext cx="206692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7544" y="3501008"/>
            <a:ext cx="49530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7544" y="4149080"/>
            <a:ext cx="47815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Flèche droite 15"/>
          <p:cNvSpPr/>
          <p:nvPr/>
        </p:nvSpPr>
        <p:spPr>
          <a:xfrm rot="10800000">
            <a:off x="8028384" y="4725144"/>
            <a:ext cx="216024" cy="14401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6776" y="1484784"/>
            <a:ext cx="9240776" cy="40597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67936" y="1484784"/>
            <a:ext cx="576064" cy="5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5896" y="1844824"/>
            <a:ext cx="114061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2348880"/>
            <a:ext cx="28575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7544" y="3356992"/>
            <a:ext cx="2809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55976" y="2348880"/>
            <a:ext cx="26860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27984" y="3356992"/>
            <a:ext cx="42862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9552" y="4149080"/>
            <a:ext cx="22955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91680" y="4509120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91680" y="3645024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08104" y="2708920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91680" y="2708920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08104" y="3717032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07704" y="2924944"/>
            <a:ext cx="19767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6776" y="1484784"/>
            <a:ext cx="9240776" cy="40597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67936" y="1484784"/>
            <a:ext cx="576064" cy="5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9912" y="1844824"/>
            <a:ext cx="114061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2204864"/>
            <a:ext cx="26003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7544" y="2708920"/>
            <a:ext cx="7618413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7544" y="3284984"/>
            <a:ext cx="32480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7544" y="3861048"/>
            <a:ext cx="6770687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7544" y="4437112"/>
            <a:ext cx="63341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Flèche droite 15"/>
          <p:cNvSpPr/>
          <p:nvPr/>
        </p:nvSpPr>
        <p:spPr>
          <a:xfrm rot="10800000">
            <a:off x="8028384" y="4725144"/>
            <a:ext cx="216024" cy="14401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6776" y="1484784"/>
            <a:ext cx="9240776" cy="40597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67936" y="1484784"/>
            <a:ext cx="576064" cy="5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5896" y="1844824"/>
            <a:ext cx="114061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2348880"/>
            <a:ext cx="28575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7544" y="3356992"/>
            <a:ext cx="2809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55976" y="2348880"/>
            <a:ext cx="26860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27984" y="3356992"/>
            <a:ext cx="42862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9552" y="4149080"/>
            <a:ext cx="22955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91680" y="4509120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91680" y="3645024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08104" y="2708920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91680" y="2708920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08104" y="3717032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79712" y="4725144"/>
            <a:ext cx="19767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6776" y="1412776"/>
            <a:ext cx="9240776" cy="40597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67936" y="1412776"/>
            <a:ext cx="576064" cy="5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9912" y="1844824"/>
            <a:ext cx="114061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2276872"/>
            <a:ext cx="21526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7544" y="2924944"/>
            <a:ext cx="2171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7544" y="3429000"/>
            <a:ext cx="22002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7544" y="4005064"/>
            <a:ext cx="32670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Flèche droite 14"/>
          <p:cNvSpPr/>
          <p:nvPr/>
        </p:nvSpPr>
        <p:spPr>
          <a:xfrm rot="10800000">
            <a:off x="8028384" y="4725144"/>
            <a:ext cx="216024" cy="14401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6776" y="1484784"/>
            <a:ext cx="9240776" cy="40597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67936" y="1484784"/>
            <a:ext cx="576064" cy="5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5896" y="1844824"/>
            <a:ext cx="114061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2348880"/>
            <a:ext cx="28575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7544" y="3356992"/>
            <a:ext cx="2809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55976" y="2348880"/>
            <a:ext cx="26860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27984" y="3356992"/>
            <a:ext cx="42862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9552" y="4149080"/>
            <a:ext cx="22955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91680" y="4509120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91680" y="3645024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08104" y="2708920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91680" y="2708920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08104" y="3717032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172400" y="4869160"/>
            <a:ext cx="19767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Flèche droite 17"/>
          <p:cNvSpPr/>
          <p:nvPr/>
        </p:nvSpPr>
        <p:spPr>
          <a:xfrm rot="10800000">
            <a:off x="8028384" y="4725144"/>
            <a:ext cx="216024" cy="14401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548680"/>
            <a:ext cx="8147248" cy="6340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Début du Jeu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8"/>
            <a:ext cx="8319828" cy="4929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2780928"/>
            <a:ext cx="2619048" cy="409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2" y="3140968"/>
            <a:ext cx="287655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7624" y="2348880"/>
            <a:ext cx="30003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6776" y="1484784"/>
            <a:ext cx="9240776" cy="40597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67936" y="1484784"/>
            <a:ext cx="576064" cy="5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5856" y="1772816"/>
            <a:ext cx="26289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2420888"/>
            <a:ext cx="793273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7544" y="2924944"/>
            <a:ext cx="7275513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1560" y="3212976"/>
            <a:ext cx="1981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lèche droite 9"/>
          <p:cNvSpPr/>
          <p:nvPr/>
        </p:nvSpPr>
        <p:spPr>
          <a:xfrm rot="10800000">
            <a:off x="8028384" y="4725144"/>
            <a:ext cx="216024" cy="14401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llipse 30"/>
          <p:cNvSpPr/>
          <p:nvPr/>
        </p:nvSpPr>
        <p:spPr>
          <a:xfrm>
            <a:off x="7596336" y="3861048"/>
            <a:ext cx="576064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052736"/>
            <a:ext cx="8299750" cy="364635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44408" y="1052736"/>
            <a:ext cx="576064" cy="5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59632" y="1412776"/>
            <a:ext cx="8096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87624" y="2492896"/>
            <a:ext cx="12001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59632" y="3501008"/>
            <a:ext cx="927348" cy="329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48064" y="1412776"/>
            <a:ext cx="1252339" cy="317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48064" y="2420888"/>
            <a:ext cx="1085081" cy="3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99592" y="1772816"/>
            <a:ext cx="20193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403648" y="2852936"/>
            <a:ext cx="781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71600" y="3789040"/>
            <a:ext cx="20002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355976" y="1772816"/>
            <a:ext cx="26955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491880" y="2852936"/>
            <a:ext cx="48196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716016" y="3140968"/>
            <a:ext cx="23526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932040" y="3789040"/>
            <a:ext cx="26289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Flèche droite 20"/>
          <p:cNvSpPr/>
          <p:nvPr/>
        </p:nvSpPr>
        <p:spPr>
          <a:xfrm rot="10800000">
            <a:off x="7956376" y="4077072"/>
            <a:ext cx="216024" cy="14401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052736"/>
            <a:ext cx="8299750" cy="364635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1556792"/>
            <a:ext cx="576064" cy="5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à coins arrondis 12"/>
          <p:cNvSpPr/>
          <p:nvPr/>
        </p:nvSpPr>
        <p:spPr>
          <a:xfrm>
            <a:off x="1619672" y="2924944"/>
            <a:ext cx="2160240" cy="9361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1547664" y="1412776"/>
            <a:ext cx="2160240" cy="9361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5724128" y="2924944"/>
            <a:ext cx="2160240" cy="9361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5724128" y="1484784"/>
            <a:ext cx="2160240" cy="9361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6216" y="1556792"/>
            <a:ext cx="682780" cy="784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11760" y="2996952"/>
            <a:ext cx="602248" cy="736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6660232" y="3068960"/>
            <a:ext cx="62552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96136" y="3933056"/>
            <a:ext cx="21431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75656" y="2420888"/>
            <a:ext cx="23431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0152" y="2492896"/>
            <a:ext cx="15811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47664" y="3933056"/>
            <a:ext cx="22955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96336" y="3717032"/>
            <a:ext cx="19767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llipse 30"/>
          <p:cNvSpPr/>
          <p:nvPr/>
        </p:nvSpPr>
        <p:spPr>
          <a:xfrm>
            <a:off x="7596336" y="3861048"/>
            <a:ext cx="576064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052736"/>
            <a:ext cx="8299750" cy="364635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1412776"/>
            <a:ext cx="8096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2348880"/>
            <a:ext cx="12001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87624" y="3212976"/>
            <a:ext cx="927348" cy="329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3608" y="3501008"/>
            <a:ext cx="20002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8172400" y="1052736"/>
            <a:ext cx="62552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71600" y="1772816"/>
            <a:ext cx="4419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43608" y="2060848"/>
            <a:ext cx="22764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355976" y="2636912"/>
            <a:ext cx="41052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0" y="2780928"/>
            <a:ext cx="6096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llipse 30"/>
          <p:cNvSpPr/>
          <p:nvPr/>
        </p:nvSpPr>
        <p:spPr>
          <a:xfrm>
            <a:off x="7596336" y="3861048"/>
            <a:ext cx="576064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052736"/>
            <a:ext cx="8299750" cy="364635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1412776"/>
            <a:ext cx="1252339" cy="317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2492896"/>
            <a:ext cx="1085081" cy="3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1772816"/>
            <a:ext cx="26955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2852936"/>
            <a:ext cx="48196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9872" y="3212976"/>
            <a:ext cx="23526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32040" y="3789040"/>
            <a:ext cx="26289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Flèche droite 20"/>
          <p:cNvSpPr/>
          <p:nvPr/>
        </p:nvSpPr>
        <p:spPr>
          <a:xfrm>
            <a:off x="7956376" y="4077072"/>
            <a:ext cx="216024" cy="14401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3528" y="2780928"/>
            <a:ext cx="6762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flipH="1">
            <a:off x="8172400" y="1052736"/>
            <a:ext cx="62552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6776" y="1484784"/>
            <a:ext cx="9240776" cy="40597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21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1772816"/>
            <a:ext cx="26289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lèche droite 9"/>
          <p:cNvSpPr/>
          <p:nvPr/>
        </p:nvSpPr>
        <p:spPr>
          <a:xfrm>
            <a:off x="8028384" y="4725144"/>
            <a:ext cx="216024" cy="14401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8518472" y="1484784"/>
            <a:ext cx="62552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2420888"/>
            <a:ext cx="81899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9552" y="2708920"/>
            <a:ext cx="27717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5536" y="3140968"/>
            <a:ext cx="47339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5536" y="3789040"/>
            <a:ext cx="71421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11560" y="4005064"/>
            <a:ext cx="57531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6" descr="C:\Users\javier\Desktop\BUROSCOPE\Homme accuei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2204864"/>
            <a:ext cx="1847850" cy="2819400"/>
          </a:xfrm>
          <a:prstGeom prst="rect">
            <a:avLst/>
          </a:prstGeom>
          <a:noFill/>
        </p:spPr>
      </p:pic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457200" y="2780928"/>
            <a:ext cx="3466728" cy="3345235"/>
          </a:xfrm>
        </p:spPr>
        <p:txBody>
          <a:bodyPr/>
          <a:lstStyle/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764704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3501008"/>
            <a:ext cx="571429" cy="1380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548680"/>
            <a:ext cx="8147248" cy="6340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Début du Jeu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8"/>
            <a:ext cx="8319828" cy="4929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C:\Users\javier\Desktop\BUROSCOPE\Homme accue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2204864"/>
            <a:ext cx="983816" cy="15010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Accueil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52736"/>
            <a:ext cx="8538150" cy="5473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C:\Users\javier\Desktop\BUROSCOPE\Homme accue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2204864"/>
            <a:ext cx="1847850" cy="2819400"/>
          </a:xfrm>
          <a:prstGeom prst="rect">
            <a:avLst/>
          </a:prstGeom>
          <a:noFill/>
        </p:spPr>
      </p:pic>
      <p:pic>
        <p:nvPicPr>
          <p:cNvPr id="1027" name="Picture 3" descr="C:\Users\javier\Desktop\BUROSCOPE\Formations Courte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1700808"/>
            <a:ext cx="1352550" cy="923925"/>
          </a:xfrm>
          <a:prstGeom prst="rect">
            <a:avLst/>
          </a:prstGeom>
          <a:noFill/>
        </p:spPr>
      </p:pic>
      <p:pic>
        <p:nvPicPr>
          <p:cNvPr id="1032" name="Picture 8" descr="C:\Users\javier\Desktop\BUROSCOPE\Formations Qualifian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1340768"/>
            <a:ext cx="1647825" cy="1028700"/>
          </a:xfrm>
          <a:prstGeom prst="rect">
            <a:avLst/>
          </a:prstGeom>
          <a:noFill/>
        </p:spPr>
      </p:pic>
      <p:pic>
        <p:nvPicPr>
          <p:cNvPr id="13" name="Picture 3" descr="C:\Users\javier\Desktop\LandsTIC moqups\12247849541307080526radacina_cursor_hand.svg.me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63888" y="2348880"/>
            <a:ext cx="191913" cy="255094"/>
          </a:xfrm>
          <a:prstGeom prst="rect">
            <a:avLst/>
          </a:prstGeom>
          <a:noFill/>
        </p:spPr>
      </p:pic>
      <p:pic>
        <p:nvPicPr>
          <p:cNvPr id="1034" name="Picture 10" descr="C:\Users\javier\Desktop\BUROSCOPE\Servide d'aide à l'emploi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39752" y="3212976"/>
            <a:ext cx="1676400" cy="1057275"/>
          </a:xfrm>
          <a:prstGeom prst="rect">
            <a:avLst/>
          </a:prstGeom>
          <a:noFill/>
        </p:spPr>
      </p:pic>
      <p:pic>
        <p:nvPicPr>
          <p:cNvPr id="1035" name="Picture 11" descr="C:\Users\javier\Desktop\BUROSCOPE\Exposition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64088" y="3212976"/>
            <a:ext cx="1600200" cy="942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 smtClean="0"/>
              <a:t>Qu’est-ce que c’est?</a:t>
            </a:r>
          </a:p>
          <a:p>
            <a:r>
              <a:rPr lang="fr-FR" i="1" dirty="0" smtClean="0"/>
              <a:t>Modalités</a:t>
            </a:r>
          </a:p>
          <a:p>
            <a:r>
              <a:rPr lang="fr-FR" i="1" dirty="0" smtClean="0"/>
              <a:t>Dates</a:t>
            </a:r>
          </a:p>
          <a:p>
            <a:pPr>
              <a:buNone/>
            </a:pP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Formations Courtes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229600" cy="527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2780928"/>
            <a:ext cx="4104456" cy="3369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348880"/>
            <a:ext cx="4122644" cy="338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700808"/>
            <a:ext cx="4209256" cy="3455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124744"/>
            <a:ext cx="421006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1268760"/>
            <a:ext cx="17430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2348880"/>
            <a:ext cx="1296144" cy="332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576" y="2996952"/>
            <a:ext cx="50146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16" y="3717032"/>
            <a:ext cx="448390" cy="545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35696" y="3861048"/>
            <a:ext cx="508078" cy="62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21472" y="3819414"/>
            <a:ext cx="538360" cy="653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03848" y="3501008"/>
            <a:ext cx="47132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627784" y="2780928"/>
            <a:ext cx="62552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Formations Courtes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2736"/>
            <a:ext cx="8538150" cy="5473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068960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564904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916832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052736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1196752"/>
            <a:ext cx="24955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2708920"/>
            <a:ext cx="72366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76270" y="1916832"/>
            <a:ext cx="662868" cy="553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15816" y="3429000"/>
            <a:ext cx="58938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92028" y="2132856"/>
            <a:ext cx="59288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75656" y="3501008"/>
            <a:ext cx="90236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2758</TotalTime>
  <Words>111</Words>
  <Application>Microsoft Office PowerPoint</Application>
  <PresentationFormat>Affichage à l'écran (4:3)</PresentationFormat>
  <Paragraphs>63</Paragraphs>
  <Slides>47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48" baseType="lpstr">
      <vt:lpstr>Thème Office</vt:lpstr>
      <vt:lpstr>Maquettage Buroscope</vt:lpstr>
      <vt:lpstr>Menu</vt:lpstr>
      <vt:lpstr>Diapositive 3</vt:lpstr>
      <vt:lpstr>Début du Jeu </vt:lpstr>
      <vt:lpstr>Début du Jeu </vt:lpstr>
      <vt:lpstr>Accueil </vt:lpstr>
      <vt:lpstr>Formations Courtes</vt:lpstr>
      <vt:lpstr> Formations Courtes  </vt:lpstr>
      <vt:lpstr>Formations Courtes </vt:lpstr>
      <vt:lpstr>Formations Courtes </vt:lpstr>
      <vt:lpstr>Formations Courtes</vt:lpstr>
      <vt:lpstr>Formations Courtes</vt:lpstr>
      <vt:lpstr>Formations Courtes</vt:lpstr>
      <vt:lpstr>Formations Courtes</vt:lpstr>
      <vt:lpstr>Formations Courtes</vt:lpstr>
      <vt:lpstr>Diapositive 16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Diapositive 46</vt:lpstr>
      <vt:lpstr>Diapositive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Maquettage Buroscope</dc:title>
  <dc:creator>javier</dc:creator>
  <cp:lastModifiedBy>javier</cp:lastModifiedBy>
  <cp:revision>199</cp:revision>
  <dcterms:created xsi:type="dcterms:W3CDTF">2016-05-09T11:42:37Z</dcterms:created>
  <dcterms:modified xsi:type="dcterms:W3CDTF">2016-06-06T16:28:25Z</dcterms:modified>
</cp:coreProperties>
</file>